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71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72" r:id="rId12"/>
    <p:sldId id="267" r:id="rId13"/>
    <p:sldId id="27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C92D1-BDC1-4024-9147-BC1B2F6700F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A63E-7743-428A-B176-A90F6F55B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A63E-7743-428A-B176-A90F6F55B7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4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7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2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7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4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1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0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F2B3-0E59-4F1F-AFC9-4D87B6396785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0A76-B520-497A-9D63-4867DE616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2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c.ru/channel/brand/id/31/show/episodes/episode_id/50423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top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6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9036496" cy="27363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презентации отчета Правления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РОО «Пермское землячество»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 работе землячества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93296"/>
            <a:ext cx="6400800" cy="57559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Москва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декабрь 2017г.</a:t>
            </a:r>
          </a:p>
        </p:txBody>
      </p:sp>
      <p:pic>
        <p:nvPicPr>
          <p:cNvPr id="2053" name="Рисунок 4" descr="Пермское землячество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307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7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сайта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пермскоеземлячество.рф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6444208" cy="221855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Усовершенствована структура сайта (адаптивный дизайн), упразднены мало востребованные разделы сайта и т.д.;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количество уникальных подписчиков в соц. сетях (ВК-803,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1192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217,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- 490);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был просмотрен 428 195  раз (из них 219 515 – новыми уникальными посетителями);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 уникальных посетителей за 2017 год составил –   82 278 (в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пришедшие на сайт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26 850);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время, которое посетитель проводит на сайте – 2м.42с.</a:t>
            </a: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52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Ксения\Desktop\отчет\сай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124744"/>
            <a:ext cx="2790825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Ксения\Desktop\отчет\траф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2127"/>
            <a:ext cx="250456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Ксения\Desktop\отчет\возраст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4" y="3717032"/>
            <a:ext cx="248007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-1"/>
            <a:ext cx="5508104" cy="12833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Спонсоры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Пермского землячества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996952"/>
            <a:ext cx="4759781" cy="38610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 Морион»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«ЭР-Телеком Холдинг»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«Фонд поддержки социальных инициатив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(ОАО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 Лукойл-Пермь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«Газпром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межрегионгаз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Пермь»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ПАО «Метафракс»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«Редуктор - ПМ»</a:t>
            </a:r>
          </a:p>
        </p:txBody>
      </p:sp>
      <p:pic>
        <p:nvPicPr>
          <p:cNvPr id="4" name="Рисунок 5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920" cy="178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графии землячества\логотипы\ChIJIUvYDUzH6EMR4FkTY37Lw-Y.jp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45998"/>
            <a:ext cx="2068996" cy="20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графии землячества\логотипы\1940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780" y="3837273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фотографии землячества\логотипы\фонд поддержки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315" y="3339118"/>
            <a:ext cx="2160240" cy="9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сения\Desktop\отчет\э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03" y="1365126"/>
            <a:ext cx="3586431" cy="16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g.cataloxy.ru/logofirms/1573/73/739027.gif?1400445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5438959"/>
            <a:ext cx="172819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g.findtm.ru/img/tz_registered_img/30/3095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6" y="5595233"/>
            <a:ext cx="2897544" cy="8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avatars.mds.yandex.net/get-rabota/30096/550380813.1156812129/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23" y="4557353"/>
            <a:ext cx="1946025" cy="10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520" y="0"/>
            <a:ext cx="5218480" cy="17728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приоритетам в работе на 2018год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4932040" cy="508518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организацией перезаключения соглашений о сотрудничестве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Пермским краем,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ПГНИУ, ПГДП 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–перевыборного Съезда;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с администрацией Лотошинского района;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отборочного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 Строгановской премии Пермского землячества;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молодежной платформой «Пермь» и студенческим клубом «Парма»;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семинаров, лекций-дискуссий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землячества с привлечением лекторов и специалистов пермских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московских ВУЗов;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мероприятий в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52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:\фотографии землячества\пресс-конференция 05.2017\WP2A4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07072"/>
            <a:ext cx="2549520" cy="49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top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8173"/>
            <a:ext cx="9144000" cy="46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Рисунок 3" descr="Пермское землячество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580112" cy="25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7172" name="Содержимое 4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eaLnBrk="1" hangingPunct="1"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0"/>
            <a:ext cx="5436095" cy="1556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состава Пермского землячества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1772816"/>
            <a:ext cx="9143998" cy="233797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РОО «Пермское землячество» вступило 27 новых членов и её общая численность составила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2 524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из них: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1052 – женщин, 1472 – мужчин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 – 35 лет – 966 человек,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36-60 лет – 1174 человек,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61 года и старше – 384 человек.</a:t>
            </a: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77991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110794"/>
            <a:ext cx="5148064" cy="274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:\фотографии землячества\ЦВСП 2017\Фотограф Олег Воробьев\WP2A7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" y="4110794"/>
            <a:ext cx="4120811" cy="27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фотографии землячества\ЦВСП 2017\Фотограф Олег Воробьев\WP2A7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6138"/>
            <a:ext cx="4024044" cy="2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5" y="0"/>
            <a:ext cx="5436095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Продолжили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следующие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1916832"/>
            <a:ext cx="9143998" cy="27363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Любителей театра и кино,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оздоровительный,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«Парма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Бильярдный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77991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110794"/>
            <a:ext cx="5148064" cy="274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941168"/>
            <a:ext cx="5148064" cy="190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платформа «Пермь»,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творчества «Успех».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16017" y="1988840"/>
            <a:ext cx="4376046" cy="484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фотографии землячества\16.12.2016 Офицеры\DSC02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464732" cy="25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фотографии землячества\театр у Моста 20.11.2017\IMG_6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89" y="4110794"/>
            <a:ext cx="3493241" cy="26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568" y="0"/>
            <a:ext cx="3888432" cy="1556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«Пермский дом»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88949"/>
            <a:ext cx="4860032" cy="3552420"/>
          </a:xfrm>
        </p:spPr>
        <p:txBody>
          <a:bodyPr>
            <a:noAutofit/>
          </a:bodyPr>
          <a:lstStyle/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молодежи землячества организована экскурсия в БКД. Более </a:t>
            </a:r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земляков посмотрели развод почетного караула в Кремле;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поддержку 4 земляков подготовлены и направлены ходатайства и заявления в органы исполнительной власти по вопросам трудоустройства и получения гражданства;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информационная поддержка гастролям пермского театра «У </a:t>
            </a:r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оста» в </a:t>
            </a:r>
            <a:r>
              <a:rPr lang="ru-RU" sz="15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г.Москве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Проработан вопрос о представлении к награждению знаком «Герб Пермского края» ветерана –поисковика Лотошинского района  Московской области -  Ананьева В.А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19871" cy="166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43171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H:\фотографии землячества\ЦВСП 2017\Фотограф Валерий Воробьев\I76A0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67485"/>
            <a:ext cx="3780249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0" y="1680773"/>
            <a:ext cx="3059832" cy="150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9 походов в театры и 3 похода в музеи Москвы;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членов землячества посетили фестиваль «Спасская башня»;</a:t>
            </a:r>
          </a:p>
        </p:txBody>
      </p:sp>
      <p:pic>
        <p:nvPicPr>
          <p:cNvPr id="5" name="Picture 2" descr="H:\фотографии землячества\БКД 18.06.2017\IMG_97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"/>
            <a:ext cx="2205708" cy="32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520" y="0"/>
            <a:ext cx="5218480" cy="1484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 мероприятия 2017года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628800"/>
            <a:ext cx="5532107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 проведены: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заседания Правления;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заседание Оргбюро;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заседание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трогановской комиссии;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отбора лауреатов Строгановской премии ( из 56 поступивших заявок);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вручения Строгановских премий  РОО « Пермское землячество»;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Пермского землячества приняли участие: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сероссийской акции Бессмертный полк;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патриотической акции  - у мемориалов войнам –сибирякам на Волоколамском шоссе и Кургане памяти в п. Лотошино Московской области.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52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:\фотографии землячества\заседание правления 05.2017\DSCF8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1340768"/>
            <a:ext cx="340837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фотографии землячества\ЦВСП 2017\Кузяев\WP2A9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407707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фотографии землячества\открытие памятника 24.08.2017\Открытие памятника\WP2A2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76" y="4409615"/>
            <a:ext cx="3672408" cy="24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"/>
            <a:ext cx="4812746" cy="1196751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«Сотрудничество»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0400" y="1412776"/>
            <a:ext cx="7172680" cy="1173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соглашения с Администрацией Пермского края: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ямино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Чусовского района установлен бюст Герою Советского союза, почетному члену Пермского землячества, генерал-майору -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Г.Н.Зайцеву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20" y="1"/>
            <a:ext cx="3447182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:\фотографии землячества\открытие бюста Г.Н.Зайцева\Открытие бюста\FOTO_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85799"/>
            <a:ext cx="3563888" cy="23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фотографии землячества\открытие бюста Г.Н.Зайцева\Открытие бюста\FOTO_0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68" y="0"/>
            <a:ext cx="2171132" cy="32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-15520" y="2585799"/>
            <a:ext cx="5595632" cy="199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г. Перми  установлена скульптура  преподобной Елизаветы Федоровны;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делегация Правления  РОО «Пермское землячество» приняла участие в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Конгрессе ученых юристов, организованном ПГНИУ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соглашение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и сотрудничестве с Администрацией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Лотошинского муниципального района Московской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сения\Desktop\отчет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" y="4437112"/>
            <a:ext cx="3580588" cy="24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6095"/>
            <a:ext cx="5646217" cy="15206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аботы по проекту «Строгановский»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81137"/>
            <a:ext cx="4499992" cy="491295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Перми проведена церемония вручения Строгановских премий Пермского землячества. В церемонии приняли участие: Губернатор  Пермского края – М. Г. Решетников; Глава города Перми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Д.И.Самойлов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Герой Советского Союза, почетный член Пермского землячества,  генерал –майор Г.Н. Зайцев;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член Пермского землячества –  профессор Е.С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Сапиро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делегация членов Пермского землячества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осквы и более 390 пермяков;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Представителем землячества в Перми 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В.Призюком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 лауреатом Строгановской премии, профессором Георгием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Чагиным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 цикл рабочих  встреч в формате Строгановских чтений  на базе 6  музеев и библиотек в  поселках  Ильинском, Очере,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авловске, Усолье,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удымкаре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ерезниках Пермского края;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2 экскурсии в парке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Строгановых – Голицыных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Кузьминках;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обновление электронной книги «Строгановская премия» Пермского землячества.</a:t>
            </a: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25"/>
            <a:ext cx="4137054" cy="19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:\фотографии землячества\ЦВСП 2017\Фотограф Валерий Воробьев\I76A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99" y="1772816"/>
            <a:ext cx="3719600" cy="24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аследие Строгановых на Пермской зем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99" y="4398905"/>
            <a:ext cx="2861082" cy="24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3" cy="1412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по проекту «Шефский»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051" y="1628800"/>
            <a:ext cx="5158115" cy="5158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Президентском  полку организованы и проведены:</a:t>
            </a:r>
          </a:p>
          <a:p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встречи  воинов –</a:t>
            </a:r>
            <a:r>
              <a:rPr lang="ru-RU" sz="17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кремлевцев</a:t>
            </a: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членами Правления землячества – генерал-полковником </a:t>
            </a:r>
            <a:r>
              <a:rPr lang="ru-RU" sz="17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В.И.Федоровым</a:t>
            </a: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генерал-лейтенантом </a:t>
            </a:r>
            <a:r>
              <a:rPr lang="ru-RU" sz="17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А.Г.Субботиным</a:t>
            </a: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 – майором </a:t>
            </a:r>
            <a:r>
              <a:rPr lang="ru-RU" sz="17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Г.Н.Зайцевым</a:t>
            </a: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полковником </a:t>
            </a:r>
            <a:r>
              <a:rPr lang="ru-RU" sz="17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В.И.Мещангиным</a:t>
            </a: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И.Н.Шубиным</a:t>
            </a: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С.А.Левченко</a:t>
            </a: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концерта, совместно с Международным фондом славянской письменности и культуры и Представительством Пермского края при Правительстве РФ, для военнослужащих и личного состава полка;</a:t>
            </a:r>
          </a:p>
          <a:p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елка для детей личного состава полка.</a:t>
            </a:r>
          </a:p>
          <a:p>
            <a:pPr marL="0" indent="0">
              <a:buNone/>
            </a:pPr>
            <a:r>
              <a:rPr lang="ru-RU" sz="17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офицерского клуба проведена экскурсия в военно-патриотический парк культуры и отдыха Вооружённых Сил Российской Федерации «Патриот».</a:t>
            </a:r>
            <a:endParaRPr lang="ru-RU" sz="17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52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:\фотографии землячества\19.10.2017_пермское землячество\Встреча военнослужащих с представителями землячества\_MG_1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507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отографии землячества\19.10.2017_пермское землячество\Встреча военнослужащих с представителями землячества\_MG_1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714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:\фотографии землячества\пресс-конференция 05.2017\WP2A4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50" y="956625"/>
            <a:ext cx="3709984" cy="24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940152" cy="141277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деятельности землячества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9498"/>
            <a:ext cx="4716016" cy="5248502"/>
          </a:xfrm>
        </p:spPr>
        <p:txBody>
          <a:bodyPr>
            <a:normAutofit fontScale="92500" lnSpcReduction="10000"/>
          </a:bodyPr>
          <a:lstStyle/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ерми проведены 2 пресс-конференции, посвященные вопросам деятельности землячества и проекту «Строгановская  премия 2016», по результатам которых в СМИ Пермского края опубликовано более 140 различных материалов;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к выпуску два 2 электронных вестника землячества;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Издано (тираж 999 и  600 эк.) и распространено в Пермского крае и Москве  2  номера журнала  «Пермское землячество»;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подготовлен  телесюжет программы «Городское собрание» о Пермском землячестве, который транслировался по </a:t>
            </a:r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каналу 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ТВЦ (</a:t>
            </a:r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 от 26.06.2017г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Ссылка: </a:t>
            </a:r>
            <a:r>
              <a:rPr lang="en-US" sz="152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52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www.tvc.ru/channel/brand/id/31/show/episodes/episode_id/50423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 фотоархив, оформлены и вручены </a:t>
            </a:r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фотоальбомы о мероприятиях землячества: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Герою Советского Союза, генерал-майору , лауреату Строгановской премии РОО «Пермское землячество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Г.Н.Зайцеву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губернатору </a:t>
            </a:r>
            <a:r>
              <a:rPr lang="ru-RU" sz="1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ермского края  </a:t>
            </a:r>
            <a:r>
              <a:rPr lang="ru-RU" sz="15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М.Г.Решетникову</a:t>
            </a:r>
            <a:endParaRPr lang="ru-RU" sz="15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 (тираж 100 шт.) и распространен календарь «Пермское землячество» на 2017 год.</a:t>
            </a:r>
            <a:endParaRPr lang="ru-RU" sz="1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Пермское землячество (1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563888" cy="16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Ксения\Desktop\календарь\журнал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91" y="3501008"/>
            <a:ext cx="2196904" cy="30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сения\Desktop\календарь\журнал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42" y="3501008"/>
            <a:ext cx="2190937" cy="30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сения\Desktop\календарь\твц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72" y="4789333"/>
            <a:ext cx="2880320" cy="20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939</Words>
  <Application>Microsoft Office PowerPoint</Application>
  <PresentationFormat>Экран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презентации отчета Правления  РОО «Пермское землячество» о работе землячества за 2017 год</vt:lpstr>
      <vt:lpstr>Обзор состава Пермского землячества за 2017 г.</vt:lpstr>
      <vt:lpstr>Продолжили  работу следующие</vt:lpstr>
      <vt:lpstr>Итоги работы  по проекту  «Пермский дом»</vt:lpstr>
      <vt:lpstr>Организационные  мероприятия 2017года</vt:lpstr>
      <vt:lpstr>Итоги работы  по проекту «Сотрудничество»</vt:lpstr>
      <vt:lpstr>Итоги работы по проекту «Строгановский»</vt:lpstr>
      <vt:lpstr>Итоги работы по проекту «Шефский»</vt:lpstr>
      <vt:lpstr>Информационное сопровождение деятельности землячества</vt:lpstr>
      <vt:lpstr>Модернизация сайта «пермскоеземлячество.рф»</vt:lpstr>
      <vt:lpstr>Спонсоры  Пермского землячества</vt:lpstr>
      <vt:lpstr>Предложения по приоритетам в работе на 2018год</vt:lpstr>
      <vt:lpstr>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Antonov</dc:creator>
  <cp:lastModifiedBy>Microsoft Office</cp:lastModifiedBy>
  <cp:revision>99</cp:revision>
  <cp:lastPrinted>2017-12-05T09:57:52Z</cp:lastPrinted>
  <dcterms:created xsi:type="dcterms:W3CDTF">2017-07-28T07:21:53Z</dcterms:created>
  <dcterms:modified xsi:type="dcterms:W3CDTF">2017-12-20T12:40:24Z</dcterms:modified>
</cp:coreProperties>
</file>